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87" r:id="rId3"/>
    <p:sldId id="285" r:id="rId4"/>
    <p:sldId id="258" r:id="rId5"/>
    <p:sldId id="288" r:id="rId6"/>
    <p:sldId id="257" r:id="rId7"/>
    <p:sldId id="260" r:id="rId8"/>
    <p:sldId id="262" r:id="rId9"/>
  </p:sldIdLst>
  <p:sldSz cx="9144000" cy="5143500" type="screen16x9"/>
  <p:notesSz cx="6858000" cy="9144000"/>
  <p:embeddedFontLst>
    <p:embeddedFont>
      <p:font typeface="Montserrat" panose="020B0604020202020204" charset="0"/>
      <p:regular r:id="rId11"/>
      <p:bold r:id="rId12"/>
      <p:italic r:id="rId13"/>
      <p:boldItalic r:id="rId14"/>
    </p:embeddedFont>
    <p:embeddedFont>
      <p:font typeface="Source Sans Pro" panose="020B050303040302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E103A5-1A90-4766-AC0D-D41C1FFB6F57}">
  <a:tblStyle styleId="{DDE103A5-1A90-4766-AC0D-D41C1FFB6F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823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379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962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3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3000"/>
              <a:buNone/>
              <a:defRPr sz="3000">
                <a:solidFill>
                  <a:srgbClr val="00BEF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154400" y="3221050"/>
            <a:ext cx="683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-25" y="1320125"/>
            <a:ext cx="9144000" cy="382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20;p4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>
                <a:solidFill>
                  <a:srgbClr val="FFFFFF"/>
                </a:solidFill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>
                <a:solidFill>
                  <a:srgbClr val="FFFFFF"/>
                </a:solidFill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>
                <a:solidFill>
                  <a:srgbClr val="FFFFFF"/>
                </a:solidFill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>
                <a:solidFill>
                  <a:srgbClr val="FFFFFF"/>
                </a:solidFill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>
                <a:solidFill>
                  <a:srgbClr val="FFFFFF"/>
                </a:solidFill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3593400" y="46897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25516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>
              <a:solidFill>
                <a:srgbClr val="255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6;p5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»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p6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0125" y="1443000"/>
            <a:ext cx="34614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2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MOTOPOINT</a:t>
            </a:r>
            <a:endParaRPr dirty="0"/>
          </a:p>
        </p:txBody>
      </p:sp>
      <p:grpSp>
        <p:nvGrpSpPr>
          <p:cNvPr id="71" name="Google Shape;71;p13"/>
          <p:cNvGrpSpPr/>
          <p:nvPr/>
        </p:nvGrpSpPr>
        <p:grpSpPr>
          <a:xfrm>
            <a:off x="6991960" y="3047878"/>
            <a:ext cx="1006738" cy="954227"/>
            <a:chOff x="5300400" y="3670175"/>
            <a:chExt cx="421300" cy="399325"/>
          </a:xfrm>
        </p:grpSpPr>
        <p:sp>
          <p:nvSpPr>
            <p:cNvPr id="72" name="Google Shape;72;p13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EF2"/>
                </a:solidFill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EF2"/>
                </a:solidFill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EF2"/>
                </a:solidFill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EF2"/>
                </a:solidFill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EF2"/>
                </a:solidFill>
              </a:endParaRPr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E717D32-EE5B-47AF-B99F-7B011AAADB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316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Lista de Precios y Servicios </a:t>
            </a:r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0DED170-D3B6-427D-8E8C-FC4E74BD3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200" y="1794551"/>
            <a:ext cx="7258050" cy="20288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2340EDE-4CB0-418D-96CE-B73A3D3968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3306"/>
      </p:ext>
    </p:extLst>
  </p:cSld>
  <p:clrMapOvr>
    <a:masterClrMapping/>
  </p:clrMapOvr>
  <p:transition advTm="2711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/>
        </p:nvSpPr>
        <p:spPr>
          <a:xfrm>
            <a:off x="919162" y="753925"/>
            <a:ext cx="6847262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4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MERCADO META</a:t>
            </a:r>
            <a:endParaRPr sz="40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4FC8D3-EF60-49C7-A06E-12161BEE4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162" y="2687075"/>
            <a:ext cx="7305675" cy="159067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675D390-6C54-44A8-8620-567F8647B5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19870"/>
      </p:ext>
    </p:extLst>
  </p:cSld>
  <p:clrMapOvr>
    <a:masterClrMapping/>
  </p:clrMapOvr>
  <p:transition advTm="8607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Ingresos</a:t>
            </a:r>
            <a:endParaRPr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1C7FA02-8201-4721-B572-6B4316800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413" y="2005004"/>
            <a:ext cx="6600464" cy="204543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9EF4FF8-5F7A-4F75-8A94-79D7D2E50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413" y="1566854"/>
            <a:ext cx="2095500" cy="43815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B37EA88-3E9E-4905-ABFD-536E200AAF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146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Egresos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7FCB434-BC47-4DFD-B210-3EFC26D94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875" y="1777442"/>
            <a:ext cx="3943350" cy="10953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76BF123-81B7-47B5-940B-504F8DABB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871" y="1777442"/>
            <a:ext cx="3357254" cy="204593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BEDDF5E-7D6B-4F35-A9CD-7CCD4323B2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55984"/>
      </p:ext>
    </p:extLst>
  </p:cSld>
  <p:clrMapOvr>
    <a:masterClrMapping/>
  </p:clrMapOvr>
  <p:transition advTm="4415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VIABILIDAD FINANCIERA</a:t>
            </a:r>
            <a:endParaRPr dirty="0"/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2"/>
          </p:nvPr>
        </p:nvSpPr>
        <p:spPr>
          <a:xfrm>
            <a:off x="5293289" y="1391095"/>
            <a:ext cx="3461400" cy="516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800" b="1" dirty="0">
                <a:solidFill>
                  <a:srgbClr val="00BEF2"/>
                </a:solidFill>
              </a:rPr>
              <a:t>VIABILIDAD FINANCIERA</a:t>
            </a:r>
            <a:endParaRPr sz="1800" dirty="0">
              <a:solidFill>
                <a:srgbClr val="00BEF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b="1" dirty="0">
              <a:solidFill>
                <a:srgbClr val="25516C"/>
              </a:solidFill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body" idx="1"/>
          </p:nvPr>
        </p:nvSpPr>
        <p:spPr>
          <a:xfrm>
            <a:off x="840867" y="1391095"/>
            <a:ext cx="3461400" cy="516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800" b="1" dirty="0">
                <a:solidFill>
                  <a:srgbClr val="00BEF2"/>
                </a:solidFill>
              </a:rPr>
              <a:t>PRESUPUESTO</a:t>
            </a:r>
            <a:endParaRPr sz="1800" dirty="0">
              <a:solidFill>
                <a:srgbClr val="00BEF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200" dirty="0"/>
            </a:b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DC4FB4-D904-4803-A1F4-0B6D14E8F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67" y="1943306"/>
            <a:ext cx="4350412" cy="144336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2D828FC-9A70-4E8B-A36C-788ECF1F5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3289" y="1907822"/>
            <a:ext cx="2964623" cy="6714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947C318-3662-4868-B701-5A8551254C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471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s-ES" dirty="0"/>
              <a:t>Se realizó un análisis del presupuesto financiero con tasa de corte de 65%, podemos concluir que al obtener una tasa de retorno de inversión es del 92%. Por lo cual, consideramos que el proyecto es viable desde el punto de vista financiero, en un periodo de 3 años. </a:t>
            </a:r>
            <a:endParaRPr lang="es-AR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.</a:t>
            </a:r>
            <a:endParaRPr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240F9C7-33D2-4DB5-85C3-839C6B10D7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354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1240749" y="2796550"/>
            <a:ext cx="3557431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CONCEPT</a:t>
            </a:r>
            <a:endParaRPr sz="4800" dirty="0"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4294967295"/>
          </p:nvPr>
        </p:nvSpPr>
        <p:spPr>
          <a:xfrm>
            <a:off x="1240749" y="3411550"/>
            <a:ext cx="3697731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ES" sz="1400" dirty="0"/>
              <a:t>Para cualquier consulta me puedes encontrar en motopoint@gmail.com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1" name="Google Shape;121;p19"/>
          <p:cNvSpPr/>
          <p:nvPr/>
        </p:nvSpPr>
        <p:spPr>
          <a:xfrm>
            <a:off x="6846775" y="3624538"/>
            <a:ext cx="286070" cy="27314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" name="Google Shape;122;p19"/>
          <p:cNvGrpSpPr/>
          <p:nvPr/>
        </p:nvGrpSpPr>
        <p:grpSpPr>
          <a:xfrm>
            <a:off x="6491807" y="2090652"/>
            <a:ext cx="1225623" cy="1225943"/>
            <a:chOff x="6654650" y="3665275"/>
            <a:chExt cx="409100" cy="409125"/>
          </a:xfrm>
        </p:grpSpPr>
        <p:sp>
          <p:nvSpPr>
            <p:cNvPr id="123" name="Google Shape;123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19"/>
          <p:cNvGrpSpPr/>
          <p:nvPr/>
        </p:nvGrpSpPr>
        <p:grpSpPr>
          <a:xfrm rot="1056937">
            <a:off x="5310266" y="3054374"/>
            <a:ext cx="809756" cy="809831"/>
            <a:chOff x="570875" y="4322250"/>
            <a:chExt cx="443300" cy="443325"/>
          </a:xfrm>
        </p:grpSpPr>
        <p:sp>
          <p:nvSpPr>
            <p:cNvPr id="126" name="Google Shape;126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25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5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25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25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19"/>
          <p:cNvSpPr/>
          <p:nvPr/>
        </p:nvSpPr>
        <p:spPr>
          <a:xfrm rot="2466658">
            <a:off x="5401397" y="2328184"/>
            <a:ext cx="397475" cy="37952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/>
          <p:nvPr/>
        </p:nvSpPr>
        <p:spPr>
          <a:xfrm rot="-1609369">
            <a:off x="5982682" y="2566984"/>
            <a:ext cx="286027" cy="27310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9"/>
          <p:cNvSpPr/>
          <p:nvPr/>
        </p:nvSpPr>
        <p:spPr>
          <a:xfrm rot="2926158">
            <a:off x="7717040" y="2783347"/>
            <a:ext cx="214204" cy="20452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9"/>
          <p:cNvSpPr/>
          <p:nvPr/>
        </p:nvSpPr>
        <p:spPr>
          <a:xfrm rot="-1609285">
            <a:off x="6689918" y="1775009"/>
            <a:ext cx="192987" cy="18427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ctrTitle" idx="4294967295"/>
          </p:nvPr>
        </p:nvSpPr>
        <p:spPr>
          <a:xfrm>
            <a:off x="1189613" y="2329901"/>
            <a:ext cx="3289200" cy="6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 dirty="0">
                <a:solidFill>
                  <a:schemeClr val="lt1"/>
                </a:solidFill>
              </a:rPr>
              <a:t>BIG</a:t>
            </a:r>
            <a:endParaRPr sz="96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BED0E9C-4922-4D34-A537-08A7621B84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23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remio template">
  <a:themeElements>
    <a:clrScheme name="Custom 347">
      <a:dk1>
        <a:srgbClr val="25516C"/>
      </a:dk1>
      <a:lt1>
        <a:srgbClr val="FFFFFF"/>
      </a:lt1>
      <a:dk2>
        <a:srgbClr val="666666"/>
      </a:dk2>
      <a:lt2>
        <a:srgbClr val="CCCCCC"/>
      </a:lt2>
      <a:accent1>
        <a:srgbClr val="00BEF2"/>
      </a:accent1>
      <a:accent2>
        <a:srgbClr val="2D82B0"/>
      </a:accent2>
      <a:accent3>
        <a:srgbClr val="25516C"/>
      </a:accent3>
      <a:accent4>
        <a:srgbClr val="67D6E9"/>
      </a:accent4>
      <a:accent5>
        <a:srgbClr val="41A2B3"/>
      </a:accent5>
      <a:accent6>
        <a:srgbClr val="0C8196"/>
      </a:accent6>
      <a:hlink>
        <a:srgbClr val="2D82B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83</Words>
  <Application>Microsoft Office PowerPoint</Application>
  <PresentationFormat>Presentación en pantalla (16:9)</PresentationFormat>
  <Paragraphs>14</Paragraphs>
  <Slides>8</Slides>
  <Notes>8</Notes>
  <HiddenSlides>0</HiddenSlides>
  <MMClips>8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Montserrat</vt:lpstr>
      <vt:lpstr>Source Sans Pro</vt:lpstr>
      <vt:lpstr>Arial</vt:lpstr>
      <vt:lpstr>Gremio template</vt:lpstr>
      <vt:lpstr>MOTOPOINT</vt:lpstr>
      <vt:lpstr>Lista de Precios y Servicios </vt:lpstr>
      <vt:lpstr>Presentación de PowerPoint</vt:lpstr>
      <vt:lpstr>Ingresos</vt:lpstr>
      <vt:lpstr>Egresos</vt:lpstr>
      <vt:lpstr>VIABILIDAD FINANCIERA</vt:lpstr>
      <vt:lpstr>Presentación de PowerPoint</vt:lpstr>
      <vt:lpstr>CONCEPT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MOTOPOINT</dc:title>
  <cp:lastModifiedBy>Angel Prado</cp:lastModifiedBy>
  <cp:revision>9</cp:revision>
  <dcterms:modified xsi:type="dcterms:W3CDTF">2019-11-24T21:25:21Z</dcterms:modified>
</cp:coreProperties>
</file>